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1" r:id="rId3"/>
  </p:sldIdLst>
  <p:sldSz cx="9906000" cy="6858000" type="A4"/>
  <p:notesSz cx="6858000" cy="9945688"/>
  <p:defaultTextStyle>
    <a:defPPr>
      <a:defRPr lang="en-US"/>
    </a:defPPr>
    <a:lvl1pPr marL="0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B9CD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04" autoAdjust="0"/>
    <p:restoredTop sz="94622" autoAdjust="0"/>
  </p:normalViewPr>
  <p:slideViewPr>
    <p:cSldViewPr snapToGrid="0">
      <p:cViewPr>
        <p:scale>
          <a:sx n="66" d="100"/>
          <a:sy n="66" d="100"/>
        </p:scale>
        <p:origin x="-2976" y="-112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8984126" y="6608399"/>
            <a:ext cx="85921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Tech</a:t>
            </a:r>
            <a:r>
              <a:rPr lang="en-GB" sz="11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Know</a:t>
            </a:r>
            <a:r>
              <a:rPr lang="en-GB" sz="11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Tone</a:t>
            </a:r>
            <a:endParaRPr lang="en-GB" sz="11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5" name="Picture 4" descr="http://arduino.cc/en/uploads/Trademark/ArduinoCommunity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7" y="6341620"/>
            <a:ext cx="1104899" cy="46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1216991" y="6605252"/>
            <a:ext cx="1946687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Issue: 1.2	Released: 11/01/2018</a:t>
            </a:r>
            <a:endParaRPr lang="en-GB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1043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3912" indent="-303912" algn="l" defTabSz="81043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77" indent="-253260" algn="l" defTabSz="81043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3041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257" indent="-202608" algn="l" defTabSz="81043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74" indent="-202608" algn="l" defTabSz="81043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8690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3906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123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4339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emf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5" name="Group 2054"/>
          <p:cNvGrpSpPr/>
          <p:nvPr/>
        </p:nvGrpSpPr>
        <p:grpSpPr>
          <a:xfrm>
            <a:off x="-506277" y="-4229100"/>
            <a:ext cx="10412277" cy="15059025"/>
            <a:chOff x="-506277" y="-4229100"/>
            <a:chExt cx="10412277" cy="15059025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-275545" y="3428628"/>
              <a:ext cx="10181545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H="1" flipV="1">
              <a:off x="4535763" y="-3262944"/>
              <a:ext cx="3863381" cy="6691572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H="1">
              <a:off x="4535763" y="3428628"/>
              <a:ext cx="3863381" cy="6691572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H="1" flipV="1">
              <a:off x="-506277" y="154601"/>
              <a:ext cx="8905422" cy="3274028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flipH="1">
              <a:off x="-506277" y="3428628"/>
              <a:ext cx="8905422" cy="3274028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/>
            <p:cNvCxnSpPr/>
            <p:nvPr/>
          </p:nvCxnSpPr>
          <p:spPr>
            <a:xfrm>
              <a:off x="8399144" y="-4229100"/>
              <a:ext cx="0" cy="15059025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56" name="Rectangle 2055"/>
          <p:cNvSpPr/>
          <p:nvPr/>
        </p:nvSpPr>
        <p:spPr>
          <a:xfrm>
            <a:off x="8827294" y="47625"/>
            <a:ext cx="1020182" cy="676165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4" name="Rectangle 313"/>
          <p:cNvSpPr/>
          <p:nvPr/>
        </p:nvSpPr>
        <p:spPr>
          <a:xfrm>
            <a:off x="30956" y="50399"/>
            <a:ext cx="8383350" cy="67569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9" name="Freeform 318"/>
          <p:cNvSpPr/>
          <p:nvPr/>
        </p:nvSpPr>
        <p:spPr>
          <a:xfrm flipV="1">
            <a:off x="2974975" y="5380527"/>
            <a:ext cx="1730375" cy="1428750"/>
          </a:xfrm>
          <a:custGeom>
            <a:avLst/>
            <a:gdLst>
              <a:gd name="connsiteX0" fmla="*/ 0 w 1730375"/>
              <a:gd name="connsiteY0" fmla="*/ 0 h 1428750"/>
              <a:gd name="connsiteX1" fmla="*/ 1730375 w 1730375"/>
              <a:gd name="connsiteY1" fmla="*/ 0 h 1428750"/>
              <a:gd name="connsiteX2" fmla="*/ 1730375 w 1730375"/>
              <a:gd name="connsiteY2" fmla="*/ 1428750 h 1428750"/>
              <a:gd name="connsiteX3" fmla="*/ 1406525 w 1730375"/>
              <a:gd name="connsiteY3" fmla="*/ 1428750 h 1428750"/>
              <a:gd name="connsiteX4" fmla="*/ 3175 w 1730375"/>
              <a:gd name="connsiteY4" fmla="*/ 892175 h 1428750"/>
              <a:gd name="connsiteX5" fmla="*/ 0 w 1730375"/>
              <a:gd name="connsiteY5" fmla="*/ 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0375" h="1428750">
                <a:moveTo>
                  <a:pt x="0" y="0"/>
                </a:moveTo>
                <a:lnTo>
                  <a:pt x="1730375" y="0"/>
                </a:lnTo>
                <a:lnTo>
                  <a:pt x="1730375" y="1428750"/>
                </a:lnTo>
                <a:lnTo>
                  <a:pt x="1406525" y="1428750"/>
                </a:lnTo>
                <a:lnTo>
                  <a:pt x="3175" y="892175"/>
                </a:lnTo>
                <a:cubicBezTo>
                  <a:pt x="2117" y="594783"/>
                  <a:pt x="1058" y="297392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4" name="Freeform 2053"/>
          <p:cNvSpPr/>
          <p:nvPr/>
        </p:nvSpPr>
        <p:spPr>
          <a:xfrm>
            <a:off x="2974975" y="47625"/>
            <a:ext cx="1730375" cy="1428750"/>
          </a:xfrm>
          <a:custGeom>
            <a:avLst/>
            <a:gdLst>
              <a:gd name="connsiteX0" fmla="*/ 0 w 1730375"/>
              <a:gd name="connsiteY0" fmla="*/ 0 h 1428750"/>
              <a:gd name="connsiteX1" fmla="*/ 1730375 w 1730375"/>
              <a:gd name="connsiteY1" fmla="*/ 0 h 1428750"/>
              <a:gd name="connsiteX2" fmla="*/ 1730375 w 1730375"/>
              <a:gd name="connsiteY2" fmla="*/ 1428750 h 1428750"/>
              <a:gd name="connsiteX3" fmla="*/ 1406525 w 1730375"/>
              <a:gd name="connsiteY3" fmla="*/ 1428750 h 1428750"/>
              <a:gd name="connsiteX4" fmla="*/ 3175 w 1730375"/>
              <a:gd name="connsiteY4" fmla="*/ 892175 h 1428750"/>
              <a:gd name="connsiteX5" fmla="*/ 0 w 1730375"/>
              <a:gd name="connsiteY5" fmla="*/ 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0375" h="1428750">
                <a:moveTo>
                  <a:pt x="0" y="0"/>
                </a:moveTo>
                <a:lnTo>
                  <a:pt x="1730375" y="0"/>
                </a:lnTo>
                <a:lnTo>
                  <a:pt x="1730375" y="1428750"/>
                </a:lnTo>
                <a:lnTo>
                  <a:pt x="1406525" y="1428750"/>
                </a:lnTo>
                <a:lnTo>
                  <a:pt x="3175" y="892175"/>
                </a:lnTo>
                <a:cubicBezTo>
                  <a:pt x="2117" y="594783"/>
                  <a:pt x="1058" y="297392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83"/>
          <a:stretch/>
        </p:blipFill>
        <p:spPr bwMode="auto">
          <a:xfrm>
            <a:off x="9804400" y="0"/>
            <a:ext cx="101600" cy="6857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3" name="Oval 272"/>
          <p:cNvSpPr>
            <a:spLocks noChangeAspect="1"/>
          </p:cNvSpPr>
          <p:nvPr/>
        </p:nvSpPr>
        <p:spPr>
          <a:xfrm>
            <a:off x="4967868" y="0"/>
            <a:ext cx="6863910" cy="686391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48" name="Group 2047"/>
          <p:cNvGrpSpPr/>
          <p:nvPr/>
        </p:nvGrpSpPr>
        <p:grpSpPr>
          <a:xfrm flipV="1">
            <a:off x="2893827" y="5328895"/>
            <a:ext cx="1864358" cy="1529634"/>
            <a:chOff x="2893827" y="1631469"/>
            <a:chExt cx="1864358" cy="1529634"/>
          </a:xfrm>
        </p:grpSpPr>
        <p:pic>
          <p:nvPicPr>
            <p:cNvPr id="267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92" r="79669"/>
            <a:stretch/>
          </p:blipFill>
          <p:spPr bwMode="auto">
            <a:xfrm>
              <a:off x="4367887" y="3059503"/>
              <a:ext cx="390298" cy="1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8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584"/>
            <a:stretch/>
          </p:blipFill>
          <p:spPr bwMode="auto">
            <a:xfrm rot="5400000">
              <a:off x="3943758" y="2344296"/>
              <a:ext cx="1527253" cy="1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9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2" r="81453"/>
            <a:stretch/>
          </p:blipFill>
          <p:spPr bwMode="auto">
            <a:xfrm rot="1274433">
              <a:off x="2893827" y="2784623"/>
              <a:ext cx="1544080" cy="1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0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347"/>
            <a:stretch/>
          </p:blipFill>
          <p:spPr bwMode="auto">
            <a:xfrm rot="5400000">
              <a:off x="2495244" y="2058838"/>
              <a:ext cx="956337" cy="1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6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2" r="79669"/>
          <a:stretch/>
        </p:blipFill>
        <p:spPr bwMode="auto">
          <a:xfrm>
            <a:off x="4367887" y="1428034"/>
            <a:ext cx="390298" cy="1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584"/>
          <a:stretch/>
        </p:blipFill>
        <p:spPr bwMode="auto">
          <a:xfrm rot="5400000">
            <a:off x="3943758" y="712827"/>
            <a:ext cx="1527253" cy="1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-1095937" y="3428345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-1095937" y="4292345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-1095937" y="5156345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-1095937" y="2564344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-1095937" y="1700344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-1095937" y="836344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TextBox 117"/>
          <p:cNvSpPr txBox="1"/>
          <p:nvPr/>
        </p:nvSpPr>
        <p:spPr>
          <a:xfrm>
            <a:off x="4090552" y="-3914775"/>
            <a:ext cx="740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60°</a:t>
            </a:r>
            <a:endParaRPr lang="en-GB" sz="3200" dirty="0"/>
          </a:p>
        </p:txBody>
      </p:sp>
      <p:sp>
        <p:nvSpPr>
          <p:cNvPr id="120" name="TextBox 119"/>
          <p:cNvSpPr txBox="1"/>
          <p:nvPr/>
        </p:nvSpPr>
        <p:spPr>
          <a:xfrm>
            <a:off x="4090552" y="10245150"/>
            <a:ext cx="740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60°</a:t>
            </a:r>
            <a:endParaRPr lang="en-GB" sz="3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396379" y="-1146435"/>
            <a:ext cx="864000" cy="864000"/>
            <a:chOff x="1396379" y="-1146435"/>
            <a:chExt cx="864000" cy="864000"/>
          </a:xfrm>
        </p:grpSpPr>
        <p:pic>
          <p:nvPicPr>
            <p:cNvPr id="11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>
              <a:stCxn id="114" idx="1"/>
              <a:endCxn id="114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 rot="2700000">
            <a:off x="1978728" y="2997574"/>
            <a:ext cx="864000" cy="864000"/>
            <a:chOff x="1396379" y="-1146435"/>
            <a:chExt cx="864000" cy="864000"/>
          </a:xfrm>
        </p:grpSpPr>
        <p:pic>
          <p:nvPicPr>
            <p:cNvPr id="12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9" name="Straight Connector 128"/>
            <p:cNvCxnSpPr>
              <a:stCxn id="128" idx="1"/>
              <a:endCxn id="128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 rot="2700000">
            <a:off x="983823" y="2997574"/>
            <a:ext cx="864000" cy="864000"/>
            <a:chOff x="1396379" y="-1146435"/>
            <a:chExt cx="864000" cy="864000"/>
          </a:xfrm>
        </p:grpSpPr>
        <p:pic>
          <p:nvPicPr>
            <p:cNvPr id="13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3" name="Straight Connector 132"/>
            <p:cNvCxnSpPr>
              <a:stCxn id="132" idx="1"/>
              <a:endCxn id="132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/>
          <p:cNvGrpSpPr/>
          <p:nvPr/>
        </p:nvGrpSpPr>
        <p:grpSpPr>
          <a:xfrm rot="3900000">
            <a:off x="2349992" y="930446"/>
            <a:ext cx="864000" cy="864000"/>
            <a:chOff x="1396379" y="-1146435"/>
            <a:chExt cx="864000" cy="864000"/>
          </a:xfrm>
        </p:grpSpPr>
        <p:pic>
          <p:nvPicPr>
            <p:cNvPr id="13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0" name="Straight Connector 139"/>
            <p:cNvCxnSpPr>
              <a:stCxn id="139" idx="1"/>
              <a:endCxn id="139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Group 141"/>
          <p:cNvGrpSpPr/>
          <p:nvPr/>
        </p:nvGrpSpPr>
        <p:grpSpPr>
          <a:xfrm rot="3900000">
            <a:off x="1415191" y="587544"/>
            <a:ext cx="864000" cy="864000"/>
            <a:chOff x="1396379" y="-1146435"/>
            <a:chExt cx="864000" cy="864000"/>
          </a:xfrm>
        </p:grpSpPr>
        <p:pic>
          <p:nvPicPr>
            <p:cNvPr id="14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4" name="Straight Connector 143"/>
            <p:cNvCxnSpPr>
              <a:stCxn id="143" idx="1"/>
              <a:endCxn id="143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/>
          <p:cNvGrpSpPr/>
          <p:nvPr/>
        </p:nvGrpSpPr>
        <p:grpSpPr>
          <a:xfrm rot="1500000">
            <a:off x="2349992" y="5066428"/>
            <a:ext cx="864000" cy="864000"/>
            <a:chOff x="1396379" y="-1146435"/>
            <a:chExt cx="864000" cy="864000"/>
          </a:xfrm>
        </p:grpSpPr>
        <p:pic>
          <p:nvPicPr>
            <p:cNvPr id="14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8" name="Straight Connector 147"/>
            <p:cNvCxnSpPr>
              <a:stCxn id="147" idx="1"/>
              <a:endCxn id="147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 rot="1500000">
            <a:off x="1412812" y="5409328"/>
            <a:ext cx="864000" cy="864000"/>
            <a:chOff x="1396379" y="-1146435"/>
            <a:chExt cx="864000" cy="864000"/>
          </a:xfrm>
        </p:grpSpPr>
        <p:pic>
          <p:nvPicPr>
            <p:cNvPr id="15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2" name="Straight Connector 151"/>
            <p:cNvCxnSpPr>
              <a:stCxn id="151" idx="1"/>
              <a:endCxn id="151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" name="Group 224"/>
          <p:cNvGrpSpPr/>
          <p:nvPr/>
        </p:nvGrpSpPr>
        <p:grpSpPr>
          <a:xfrm>
            <a:off x="0" y="6756929"/>
            <a:ext cx="9906000" cy="101071"/>
            <a:chOff x="0" y="82842"/>
            <a:chExt cx="9906000" cy="101071"/>
          </a:xfrm>
        </p:grpSpPr>
        <p:sp>
          <p:nvSpPr>
            <p:cNvPr id="226" name="Rectangle 225"/>
            <p:cNvSpPr/>
            <p:nvPr/>
          </p:nvSpPr>
          <p:spPr>
            <a:xfrm>
              <a:off x="0" y="82842"/>
              <a:ext cx="9906000" cy="1008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Parallelogram 226"/>
            <p:cNvSpPr/>
            <p:nvPr/>
          </p:nvSpPr>
          <p:spPr>
            <a:xfrm>
              <a:off x="276905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304595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332286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359976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387667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Parallelogram 231"/>
            <p:cNvSpPr/>
            <p:nvPr/>
          </p:nvSpPr>
          <p:spPr>
            <a:xfrm>
              <a:off x="415357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Parallelogram 232"/>
            <p:cNvSpPr/>
            <p:nvPr/>
          </p:nvSpPr>
          <p:spPr>
            <a:xfrm>
              <a:off x="249214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221524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193833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166143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138452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Parallelogram 237"/>
            <p:cNvSpPr/>
            <p:nvPr/>
          </p:nvSpPr>
          <p:spPr>
            <a:xfrm>
              <a:off x="110762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Parallelogram 238"/>
            <p:cNvSpPr/>
            <p:nvPr/>
          </p:nvSpPr>
          <p:spPr>
            <a:xfrm>
              <a:off x="83071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55381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27690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719953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4" name="Parallelogram 243"/>
            <p:cNvSpPr/>
            <p:nvPr/>
          </p:nvSpPr>
          <p:spPr>
            <a:xfrm>
              <a:off x="747643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Parallelogram 244"/>
            <p:cNvSpPr/>
            <p:nvPr/>
          </p:nvSpPr>
          <p:spPr>
            <a:xfrm>
              <a:off x="775334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803024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830715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858405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692262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Parallelogram 249"/>
            <p:cNvSpPr/>
            <p:nvPr/>
          </p:nvSpPr>
          <p:spPr>
            <a:xfrm>
              <a:off x="664572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Parallelogram 250"/>
            <p:cNvSpPr/>
            <p:nvPr/>
          </p:nvSpPr>
          <p:spPr>
            <a:xfrm>
              <a:off x="636881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09191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581500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53810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6119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Parallelogram 255"/>
            <p:cNvSpPr/>
            <p:nvPr/>
          </p:nvSpPr>
          <p:spPr>
            <a:xfrm>
              <a:off x="498429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7" name="Parallelogram 256"/>
            <p:cNvSpPr/>
            <p:nvPr/>
          </p:nvSpPr>
          <p:spPr>
            <a:xfrm>
              <a:off x="470738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8" name="Parallelogram 257"/>
            <p:cNvSpPr/>
            <p:nvPr/>
          </p:nvSpPr>
          <p:spPr>
            <a:xfrm>
              <a:off x="443048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Parallelogram 258"/>
            <p:cNvSpPr/>
            <p:nvPr/>
          </p:nvSpPr>
          <p:spPr>
            <a:xfrm>
              <a:off x="9691688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Parallelogram 259"/>
            <p:cNvSpPr/>
            <p:nvPr/>
          </p:nvSpPr>
          <p:spPr>
            <a:xfrm>
              <a:off x="941477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Parallelogram 260"/>
            <p:cNvSpPr/>
            <p:nvPr/>
          </p:nvSpPr>
          <p:spPr>
            <a:xfrm>
              <a:off x="913786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Parallelogram 261"/>
            <p:cNvSpPr/>
            <p:nvPr/>
          </p:nvSpPr>
          <p:spPr>
            <a:xfrm>
              <a:off x="886096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" r="81453"/>
          <a:stretch/>
        </p:blipFill>
        <p:spPr bwMode="auto">
          <a:xfrm rot="1274433">
            <a:off x="2893827" y="1153154"/>
            <a:ext cx="1544080" cy="1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47"/>
          <a:stretch/>
        </p:blipFill>
        <p:spPr bwMode="auto">
          <a:xfrm rot="5400000">
            <a:off x="2495244" y="427369"/>
            <a:ext cx="956337" cy="1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4" name="Group 223"/>
          <p:cNvGrpSpPr/>
          <p:nvPr/>
        </p:nvGrpSpPr>
        <p:grpSpPr>
          <a:xfrm>
            <a:off x="0" y="0"/>
            <a:ext cx="9906000" cy="101071"/>
            <a:chOff x="0" y="82842"/>
            <a:chExt cx="9906000" cy="101071"/>
          </a:xfrm>
        </p:grpSpPr>
        <p:sp>
          <p:nvSpPr>
            <p:cNvPr id="223" name="Rectangle 222"/>
            <p:cNvSpPr/>
            <p:nvPr/>
          </p:nvSpPr>
          <p:spPr>
            <a:xfrm>
              <a:off x="0" y="82842"/>
              <a:ext cx="9906000" cy="1008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Parallelogram 171"/>
            <p:cNvSpPr/>
            <p:nvPr/>
          </p:nvSpPr>
          <p:spPr>
            <a:xfrm>
              <a:off x="276905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Parallelogram 172"/>
            <p:cNvSpPr/>
            <p:nvPr/>
          </p:nvSpPr>
          <p:spPr>
            <a:xfrm>
              <a:off x="304595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Parallelogram 173"/>
            <p:cNvSpPr/>
            <p:nvPr/>
          </p:nvSpPr>
          <p:spPr>
            <a:xfrm>
              <a:off x="332286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Parallelogram 174"/>
            <p:cNvSpPr/>
            <p:nvPr/>
          </p:nvSpPr>
          <p:spPr>
            <a:xfrm>
              <a:off x="359976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Parallelogram 175"/>
            <p:cNvSpPr/>
            <p:nvPr/>
          </p:nvSpPr>
          <p:spPr>
            <a:xfrm>
              <a:off x="387667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Parallelogram 176"/>
            <p:cNvSpPr/>
            <p:nvPr/>
          </p:nvSpPr>
          <p:spPr>
            <a:xfrm>
              <a:off x="415357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Parallelogram 177"/>
            <p:cNvSpPr/>
            <p:nvPr/>
          </p:nvSpPr>
          <p:spPr>
            <a:xfrm>
              <a:off x="249214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Parallelogram 178"/>
            <p:cNvSpPr/>
            <p:nvPr/>
          </p:nvSpPr>
          <p:spPr>
            <a:xfrm>
              <a:off x="221524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Parallelogram 179"/>
            <p:cNvSpPr/>
            <p:nvPr/>
          </p:nvSpPr>
          <p:spPr>
            <a:xfrm>
              <a:off x="193833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Parallelogram 180"/>
            <p:cNvSpPr/>
            <p:nvPr/>
          </p:nvSpPr>
          <p:spPr>
            <a:xfrm>
              <a:off x="166143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Parallelogram 181"/>
            <p:cNvSpPr/>
            <p:nvPr/>
          </p:nvSpPr>
          <p:spPr>
            <a:xfrm>
              <a:off x="138452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Parallelogram 182"/>
            <p:cNvSpPr/>
            <p:nvPr/>
          </p:nvSpPr>
          <p:spPr>
            <a:xfrm>
              <a:off x="110762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Parallelogram 183"/>
            <p:cNvSpPr/>
            <p:nvPr/>
          </p:nvSpPr>
          <p:spPr>
            <a:xfrm>
              <a:off x="83071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Parallelogram 184"/>
            <p:cNvSpPr/>
            <p:nvPr/>
          </p:nvSpPr>
          <p:spPr>
            <a:xfrm>
              <a:off x="55381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Parallelogram 185"/>
            <p:cNvSpPr/>
            <p:nvPr/>
          </p:nvSpPr>
          <p:spPr>
            <a:xfrm>
              <a:off x="27690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Parallelogram 186"/>
            <p:cNvSpPr/>
            <p:nvPr/>
          </p:nvSpPr>
          <p:spPr>
            <a:xfrm>
              <a:off x="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Parallelogram 188"/>
            <p:cNvSpPr/>
            <p:nvPr/>
          </p:nvSpPr>
          <p:spPr>
            <a:xfrm>
              <a:off x="719953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Parallelogram 189"/>
            <p:cNvSpPr/>
            <p:nvPr/>
          </p:nvSpPr>
          <p:spPr>
            <a:xfrm>
              <a:off x="747643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Parallelogram 190"/>
            <p:cNvSpPr/>
            <p:nvPr/>
          </p:nvSpPr>
          <p:spPr>
            <a:xfrm>
              <a:off x="775334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Parallelogram 191"/>
            <p:cNvSpPr/>
            <p:nvPr/>
          </p:nvSpPr>
          <p:spPr>
            <a:xfrm>
              <a:off x="803024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Parallelogram 192"/>
            <p:cNvSpPr/>
            <p:nvPr/>
          </p:nvSpPr>
          <p:spPr>
            <a:xfrm>
              <a:off x="830715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Parallelogram 193"/>
            <p:cNvSpPr/>
            <p:nvPr/>
          </p:nvSpPr>
          <p:spPr>
            <a:xfrm>
              <a:off x="858405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Parallelogram 194"/>
            <p:cNvSpPr/>
            <p:nvPr/>
          </p:nvSpPr>
          <p:spPr>
            <a:xfrm>
              <a:off x="692262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Parallelogram 195"/>
            <p:cNvSpPr/>
            <p:nvPr/>
          </p:nvSpPr>
          <p:spPr>
            <a:xfrm>
              <a:off x="664572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Parallelogram 196"/>
            <p:cNvSpPr/>
            <p:nvPr/>
          </p:nvSpPr>
          <p:spPr>
            <a:xfrm>
              <a:off x="636881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Parallelogram 197"/>
            <p:cNvSpPr/>
            <p:nvPr/>
          </p:nvSpPr>
          <p:spPr>
            <a:xfrm>
              <a:off x="609191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Parallelogram 198"/>
            <p:cNvSpPr/>
            <p:nvPr/>
          </p:nvSpPr>
          <p:spPr>
            <a:xfrm>
              <a:off x="581500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Parallelogram 199"/>
            <p:cNvSpPr/>
            <p:nvPr/>
          </p:nvSpPr>
          <p:spPr>
            <a:xfrm>
              <a:off x="553810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Parallelogram 200"/>
            <p:cNvSpPr/>
            <p:nvPr/>
          </p:nvSpPr>
          <p:spPr>
            <a:xfrm>
              <a:off x="526119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Parallelogram 201"/>
            <p:cNvSpPr/>
            <p:nvPr/>
          </p:nvSpPr>
          <p:spPr>
            <a:xfrm>
              <a:off x="498429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Parallelogram 202"/>
            <p:cNvSpPr/>
            <p:nvPr/>
          </p:nvSpPr>
          <p:spPr>
            <a:xfrm>
              <a:off x="470738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Parallelogram 203"/>
            <p:cNvSpPr/>
            <p:nvPr/>
          </p:nvSpPr>
          <p:spPr>
            <a:xfrm>
              <a:off x="443048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Parallelogram 217"/>
            <p:cNvSpPr/>
            <p:nvPr/>
          </p:nvSpPr>
          <p:spPr>
            <a:xfrm>
              <a:off x="9691688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Parallelogram 218"/>
            <p:cNvSpPr/>
            <p:nvPr/>
          </p:nvSpPr>
          <p:spPr>
            <a:xfrm>
              <a:off x="941477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Parallelogram 219"/>
            <p:cNvSpPr/>
            <p:nvPr/>
          </p:nvSpPr>
          <p:spPr>
            <a:xfrm>
              <a:off x="913786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Parallelogram 220"/>
            <p:cNvSpPr/>
            <p:nvPr/>
          </p:nvSpPr>
          <p:spPr>
            <a:xfrm>
              <a:off x="886096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2" name="TextBox 271"/>
          <p:cNvSpPr txBox="1"/>
          <p:nvPr/>
        </p:nvSpPr>
        <p:spPr>
          <a:xfrm rot="5400000">
            <a:off x="2896265" y="3047234"/>
            <a:ext cx="23086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latin typeface="Swiss921 BT" panose="020B0806030502050204" pitchFamily="34" charset="0"/>
              </a:rPr>
              <a:t>DANGER ZONE!</a:t>
            </a:r>
          </a:p>
          <a:p>
            <a:pPr algn="ctr"/>
            <a:r>
              <a:rPr lang="en-GB" dirty="0" smtClean="0">
                <a:latin typeface="Swiss921 BT" panose="020B0806030502050204" pitchFamily="34" charset="0"/>
              </a:rPr>
              <a:t>Robot At Work</a:t>
            </a:r>
            <a:endParaRPr lang="en-GB" dirty="0">
              <a:latin typeface="Swiss921 BT" panose="020B080603050205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83"/>
          <a:stretch/>
        </p:blipFill>
        <p:spPr bwMode="auto">
          <a:xfrm>
            <a:off x="0" y="0"/>
            <a:ext cx="101600" cy="6857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0" name="TextBox 319"/>
          <p:cNvSpPr txBox="1"/>
          <p:nvPr/>
        </p:nvSpPr>
        <p:spPr>
          <a:xfrm rot="5400000">
            <a:off x="-692497" y="3170344"/>
            <a:ext cx="2434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latin typeface="Swiss921 BT" panose="020B0806030502050204" pitchFamily="34" charset="0"/>
              </a:rPr>
              <a:t>My Robot </a:t>
            </a:r>
            <a:r>
              <a:rPr lang="en-GB" sz="2800" dirty="0" smtClean="0">
                <a:latin typeface="Swiss921 BT" panose="020B0806030502050204" pitchFamily="34" charset="0"/>
              </a:rPr>
              <a:t>Rock!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3324582" y="5962581"/>
            <a:ext cx="1055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Swiss921 BT" panose="020B0806030502050204" pitchFamily="34" charset="0"/>
              </a:rPr>
              <a:t>Finished</a:t>
            </a:r>
          </a:p>
          <a:p>
            <a:pPr algn="ctr"/>
            <a:r>
              <a:rPr lang="en-GB" sz="2000" dirty="0" smtClean="0">
                <a:latin typeface="Swiss921 BT" panose="020B0806030502050204" pitchFamily="34" charset="0"/>
              </a:rPr>
              <a:t>Goods</a:t>
            </a:r>
          </a:p>
        </p:txBody>
      </p:sp>
      <p:sp>
        <p:nvSpPr>
          <p:cNvPr id="323" name="TextBox 322"/>
          <p:cNvSpPr txBox="1"/>
          <p:nvPr/>
        </p:nvSpPr>
        <p:spPr>
          <a:xfrm rot="10800000">
            <a:off x="3355006" y="218787"/>
            <a:ext cx="9941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Swiss921 BT" panose="020B0806030502050204" pitchFamily="34" charset="0"/>
              </a:rPr>
              <a:t>Loading</a:t>
            </a:r>
          </a:p>
          <a:p>
            <a:pPr algn="ctr"/>
            <a:r>
              <a:rPr lang="en-GB" sz="2000" dirty="0" smtClean="0">
                <a:latin typeface="Swiss921 BT" panose="020B0806030502050204" pitchFamily="34" charset="0"/>
              </a:rPr>
              <a:t>Bay</a:t>
            </a:r>
          </a:p>
        </p:txBody>
      </p:sp>
      <p:sp>
        <p:nvSpPr>
          <p:cNvPr id="7" name="Rectangle 6"/>
          <p:cNvSpPr/>
          <p:nvPr/>
        </p:nvSpPr>
        <p:spPr>
          <a:xfrm>
            <a:off x="333023" y="-923985"/>
            <a:ext cx="552450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6525600" y="1648316"/>
            <a:ext cx="3380400" cy="3560864"/>
            <a:chOff x="6525600" y="1648316"/>
            <a:chExt cx="3380400" cy="3560864"/>
          </a:xfrm>
        </p:grpSpPr>
        <p:sp>
          <p:nvSpPr>
            <p:cNvPr id="5" name="Oval 4"/>
            <p:cNvSpPr/>
            <p:nvPr/>
          </p:nvSpPr>
          <p:spPr>
            <a:xfrm>
              <a:off x="9039553" y="2002501"/>
              <a:ext cx="228600" cy="2286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Oval 153"/>
            <p:cNvSpPr/>
            <p:nvPr/>
          </p:nvSpPr>
          <p:spPr>
            <a:xfrm>
              <a:off x="6773265" y="3312056"/>
              <a:ext cx="228600" cy="2286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Oval 154"/>
            <p:cNvSpPr/>
            <p:nvPr/>
          </p:nvSpPr>
          <p:spPr>
            <a:xfrm>
              <a:off x="9039553" y="4619615"/>
              <a:ext cx="228600" cy="2286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Oval 155"/>
            <p:cNvSpPr/>
            <p:nvPr/>
          </p:nvSpPr>
          <p:spPr>
            <a:xfrm>
              <a:off x="7157499" y="2190310"/>
              <a:ext cx="2483290" cy="248329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435368" y="1738548"/>
              <a:ext cx="3560864" cy="338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7" name="TextBox 156"/>
          <p:cNvSpPr txBox="1"/>
          <p:nvPr/>
        </p:nvSpPr>
        <p:spPr>
          <a:xfrm rot="16200000">
            <a:off x="8294008" y="3312791"/>
            <a:ext cx="106657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Tech</a:t>
            </a:r>
            <a:r>
              <a:rPr lang="en-GB" sz="1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Know</a:t>
            </a:r>
            <a:r>
              <a:rPr lang="en-GB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Tone</a:t>
            </a:r>
            <a:endParaRPr lang="en-GB" sz="1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 rot="16200000">
            <a:off x="8585041" y="3262678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Issue: 1.3</a:t>
            </a:r>
          </a:p>
          <a:p>
            <a:pPr algn="ctr"/>
            <a:r>
              <a:rPr lang="en-GB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Released: 17/02/2018</a:t>
            </a:r>
            <a:endParaRPr lang="en-GB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556" y="5930789"/>
            <a:ext cx="1902520" cy="806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8629055" y="105186"/>
            <a:ext cx="673358" cy="666634"/>
            <a:chOff x="8629055" y="105186"/>
            <a:chExt cx="673358" cy="666634"/>
          </a:xfrm>
        </p:grpSpPr>
        <p:pic>
          <p:nvPicPr>
            <p:cNvPr id="9" name="Picture 2" descr="Flat Washer Metric 304 stainless Steel"/>
            <p:cNvPicPr>
              <a:picLocks noChangeAspect="1" noChangeArrowheads="1"/>
            </p:cNvPicPr>
            <p:nvPr/>
          </p:nvPicPr>
          <p:blipFill rotWithShape="1">
            <a:blip r:embed="rId9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629055" y="105186"/>
              <a:ext cx="673358" cy="666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8803129" y="274795"/>
              <a:ext cx="327416" cy="32741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8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110900">
              <a:off x="8703868" y="147811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7519055" y="110321"/>
            <a:ext cx="673358" cy="666634"/>
            <a:chOff x="10036375" y="-460216"/>
            <a:chExt cx="673358" cy="666634"/>
          </a:xfrm>
        </p:grpSpPr>
        <p:pic>
          <p:nvPicPr>
            <p:cNvPr id="170" name="Picture 2" descr="Flat Washer Metric 304 stainless Steel"/>
            <p:cNvPicPr>
              <a:picLocks noChangeAspect="1" noChangeArrowheads="1"/>
            </p:cNvPicPr>
            <p:nvPr/>
          </p:nvPicPr>
          <p:blipFill rotWithShape="1">
            <a:blip r:embed="rId9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0036375" y="-460216"/>
              <a:ext cx="673358" cy="666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1" name="Oval 170"/>
            <p:cNvSpPr/>
            <p:nvPr/>
          </p:nvSpPr>
          <p:spPr>
            <a:xfrm>
              <a:off x="10210449" y="-290607"/>
              <a:ext cx="327416" cy="32741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6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10900">
            <a:off x="7596247" y="147811"/>
            <a:ext cx="528494" cy="586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528516" y="447889"/>
            <a:ext cx="673358" cy="666634"/>
            <a:chOff x="6528516" y="447889"/>
            <a:chExt cx="673358" cy="666634"/>
          </a:xfrm>
        </p:grpSpPr>
        <p:grpSp>
          <p:nvGrpSpPr>
            <p:cNvPr id="208" name="Group 207"/>
            <p:cNvGrpSpPr/>
            <p:nvPr/>
          </p:nvGrpSpPr>
          <p:grpSpPr>
            <a:xfrm>
              <a:off x="6528516" y="447889"/>
              <a:ext cx="673358" cy="666634"/>
              <a:chOff x="10036375" y="-460216"/>
              <a:chExt cx="673358" cy="666634"/>
            </a:xfrm>
          </p:grpSpPr>
          <p:pic>
            <p:nvPicPr>
              <p:cNvPr id="209" name="Picture 2" descr="Flat Washer Metric 304 stainless Steel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036375" y="-460216"/>
                <a:ext cx="673358" cy="666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0" name="Oval 209"/>
              <p:cNvSpPr/>
              <p:nvPr/>
            </p:nvSpPr>
            <p:spPr>
              <a:xfrm>
                <a:off x="10210449" y="-290607"/>
                <a:ext cx="327416" cy="3274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63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69404">
              <a:off x="6608606" y="485940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5750469" y="1104585"/>
            <a:ext cx="673358" cy="666634"/>
            <a:chOff x="5750469" y="1104585"/>
            <a:chExt cx="673358" cy="666634"/>
          </a:xfrm>
        </p:grpSpPr>
        <p:grpSp>
          <p:nvGrpSpPr>
            <p:cNvPr id="214" name="Group 213"/>
            <p:cNvGrpSpPr/>
            <p:nvPr/>
          </p:nvGrpSpPr>
          <p:grpSpPr>
            <a:xfrm>
              <a:off x="5750469" y="1104585"/>
              <a:ext cx="673358" cy="666634"/>
              <a:chOff x="10036375" y="-460216"/>
              <a:chExt cx="673358" cy="666634"/>
            </a:xfrm>
          </p:grpSpPr>
          <p:pic>
            <p:nvPicPr>
              <p:cNvPr id="215" name="Picture 2" descr="Flat Washer Metric 304 stainless Steel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036375" y="-460216"/>
                <a:ext cx="673358" cy="666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6" name="Oval 215"/>
              <p:cNvSpPr/>
              <p:nvPr/>
            </p:nvSpPr>
            <p:spPr>
              <a:xfrm>
                <a:off x="10210449" y="-290607"/>
                <a:ext cx="327416" cy="3274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65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195382">
              <a:off x="5828331" y="1152487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5200983" y="2038352"/>
            <a:ext cx="673358" cy="666634"/>
            <a:chOff x="5200983" y="2038352"/>
            <a:chExt cx="673358" cy="666634"/>
          </a:xfrm>
        </p:grpSpPr>
        <p:grpSp>
          <p:nvGrpSpPr>
            <p:cNvPr id="217" name="Group 216"/>
            <p:cNvGrpSpPr/>
            <p:nvPr/>
          </p:nvGrpSpPr>
          <p:grpSpPr>
            <a:xfrm>
              <a:off x="5200983" y="2038352"/>
              <a:ext cx="673358" cy="666634"/>
              <a:chOff x="10036375" y="-460216"/>
              <a:chExt cx="673358" cy="666634"/>
            </a:xfrm>
          </p:grpSpPr>
          <p:pic>
            <p:nvPicPr>
              <p:cNvPr id="222" name="Picture 2" descr="Flat Washer Metric 304 stainless Steel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036375" y="-460216"/>
                <a:ext cx="673358" cy="666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3" name="Oval 262"/>
              <p:cNvSpPr/>
              <p:nvPr/>
            </p:nvSpPr>
            <p:spPr>
              <a:xfrm>
                <a:off x="10210449" y="-290607"/>
                <a:ext cx="327416" cy="3274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62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607686">
              <a:off x="5278910" y="2076803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4996195" y="3098638"/>
            <a:ext cx="673358" cy="666634"/>
            <a:chOff x="4996195" y="3098638"/>
            <a:chExt cx="673358" cy="666634"/>
          </a:xfrm>
        </p:grpSpPr>
        <p:grpSp>
          <p:nvGrpSpPr>
            <p:cNvPr id="271" name="Group 270"/>
            <p:cNvGrpSpPr/>
            <p:nvPr/>
          </p:nvGrpSpPr>
          <p:grpSpPr>
            <a:xfrm>
              <a:off x="4996195" y="3098638"/>
              <a:ext cx="673358" cy="666634"/>
              <a:chOff x="10036375" y="-460216"/>
              <a:chExt cx="673358" cy="666634"/>
            </a:xfrm>
          </p:grpSpPr>
          <p:pic>
            <p:nvPicPr>
              <p:cNvPr id="274" name="Picture 2" descr="Flat Washer Metric 304 stainless Steel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036375" y="-460216"/>
                <a:ext cx="673358" cy="666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5" name="Oval 274"/>
              <p:cNvSpPr/>
              <p:nvPr/>
            </p:nvSpPr>
            <p:spPr>
              <a:xfrm>
                <a:off x="10210449" y="-290607"/>
                <a:ext cx="327416" cy="3274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61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598378">
              <a:off x="5072860" y="3138558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5181691" y="4150724"/>
            <a:ext cx="673358" cy="666634"/>
            <a:chOff x="5181691" y="4150724"/>
            <a:chExt cx="673358" cy="666634"/>
          </a:xfrm>
        </p:grpSpPr>
        <p:grpSp>
          <p:nvGrpSpPr>
            <p:cNvPr id="211" name="Group 210"/>
            <p:cNvGrpSpPr/>
            <p:nvPr/>
          </p:nvGrpSpPr>
          <p:grpSpPr>
            <a:xfrm>
              <a:off x="5181691" y="4150724"/>
              <a:ext cx="673358" cy="666634"/>
              <a:chOff x="10036375" y="-460216"/>
              <a:chExt cx="673358" cy="666634"/>
            </a:xfrm>
          </p:grpSpPr>
          <p:pic>
            <p:nvPicPr>
              <p:cNvPr id="212" name="Picture 2" descr="Flat Washer Metric 304 stainless Steel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036375" y="-460216"/>
                <a:ext cx="673358" cy="666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3" name="Oval 212"/>
              <p:cNvSpPr/>
              <p:nvPr/>
            </p:nvSpPr>
            <p:spPr>
              <a:xfrm>
                <a:off x="10210449" y="-290607"/>
                <a:ext cx="327416" cy="3274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60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320481">
              <a:off x="5256504" y="4189153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5730530" y="5075198"/>
            <a:ext cx="673358" cy="666634"/>
            <a:chOff x="5730530" y="5075198"/>
            <a:chExt cx="673358" cy="666634"/>
          </a:xfrm>
        </p:grpSpPr>
        <p:grpSp>
          <p:nvGrpSpPr>
            <p:cNvPr id="276" name="Group 275"/>
            <p:cNvGrpSpPr/>
            <p:nvPr/>
          </p:nvGrpSpPr>
          <p:grpSpPr>
            <a:xfrm>
              <a:off x="5730530" y="5075198"/>
              <a:ext cx="673358" cy="666634"/>
              <a:chOff x="10036375" y="-460216"/>
              <a:chExt cx="673358" cy="666634"/>
            </a:xfrm>
          </p:grpSpPr>
          <p:pic>
            <p:nvPicPr>
              <p:cNvPr id="277" name="Picture 2" descr="Flat Washer Metric 304 stainless Steel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036375" y="-460216"/>
                <a:ext cx="673358" cy="666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8" name="Oval 277"/>
              <p:cNvSpPr/>
              <p:nvPr/>
            </p:nvSpPr>
            <p:spPr>
              <a:xfrm>
                <a:off x="10210449" y="-290607"/>
                <a:ext cx="327416" cy="3274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66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899402">
              <a:off x="5808361" y="5117378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6521410" y="5755039"/>
            <a:ext cx="673358" cy="666634"/>
            <a:chOff x="6521410" y="5755039"/>
            <a:chExt cx="673358" cy="666634"/>
          </a:xfrm>
        </p:grpSpPr>
        <p:grpSp>
          <p:nvGrpSpPr>
            <p:cNvPr id="279" name="Group 278"/>
            <p:cNvGrpSpPr/>
            <p:nvPr/>
          </p:nvGrpSpPr>
          <p:grpSpPr>
            <a:xfrm>
              <a:off x="6521410" y="5755039"/>
              <a:ext cx="673358" cy="666634"/>
              <a:chOff x="10036375" y="-460216"/>
              <a:chExt cx="673358" cy="666634"/>
            </a:xfrm>
          </p:grpSpPr>
          <p:pic>
            <p:nvPicPr>
              <p:cNvPr id="280" name="Picture 2" descr="Flat Washer Metric 304 stainless Steel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036375" y="-460216"/>
                <a:ext cx="673358" cy="666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1" name="Oval 280"/>
              <p:cNvSpPr/>
              <p:nvPr/>
            </p:nvSpPr>
            <p:spPr>
              <a:xfrm>
                <a:off x="10210449" y="-290607"/>
                <a:ext cx="327416" cy="3274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58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5128">
              <a:off x="6600948" y="5801505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7519055" y="6074906"/>
            <a:ext cx="673358" cy="666634"/>
            <a:chOff x="7519055" y="6074906"/>
            <a:chExt cx="673358" cy="666634"/>
          </a:xfrm>
        </p:grpSpPr>
        <p:grpSp>
          <p:nvGrpSpPr>
            <p:cNvPr id="282" name="Group 281"/>
            <p:cNvGrpSpPr/>
            <p:nvPr/>
          </p:nvGrpSpPr>
          <p:grpSpPr>
            <a:xfrm>
              <a:off x="7519055" y="6074906"/>
              <a:ext cx="673358" cy="666634"/>
              <a:chOff x="10036375" y="-460216"/>
              <a:chExt cx="673358" cy="666634"/>
            </a:xfrm>
          </p:grpSpPr>
          <p:pic>
            <p:nvPicPr>
              <p:cNvPr id="283" name="Picture 2" descr="Flat Washer Metric 304 stainless Steel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036375" y="-460216"/>
                <a:ext cx="673358" cy="666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4" name="Oval 283"/>
              <p:cNvSpPr/>
              <p:nvPr/>
            </p:nvSpPr>
            <p:spPr>
              <a:xfrm>
                <a:off x="10210449" y="-290607"/>
                <a:ext cx="327416" cy="3274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67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01483">
              <a:off x="7596248" y="6122027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8614337" y="6078832"/>
            <a:ext cx="673358" cy="666634"/>
            <a:chOff x="8614337" y="6078832"/>
            <a:chExt cx="673358" cy="666634"/>
          </a:xfrm>
        </p:grpSpPr>
        <p:grpSp>
          <p:nvGrpSpPr>
            <p:cNvPr id="285" name="Group 284"/>
            <p:cNvGrpSpPr/>
            <p:nvPr/>
          </p:nvGrpSpPr>
          <p:grpSpPr>
            <a:xfrm>
              <a:off x="8614337" y="6078832"/>
              <a:ext cx="673358" cy="666634"/>
              <a:chOff x="10036375" y="-460216"/>
              <a:chExt cx="673358" cy="666634"/>
            </a:xfrm>
          </p:grpSpPr>
          <p:pic>
            <p:nvPicPr>
              <p:cNvPr id="286" name="Picture 2" descr="Flat Washer Metric 304 stainless Steel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036375" y="-460216"/>
                <a:ext cx="673358" cy="6666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7" name="Oval 286"/>
              <p:cNvSpPr/>
              <p:nvPr/>
            </p:nvSpPr>
            <p:spPr>
              <a:xfrm>
                <a:off x="10210449" y="-290607"/>
                <a:ext cx="327416" cy="3274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69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9150" y="6122028"/>
              <a:ext cx="528494" cy="586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88" name="TextBox 287"/>
          <p:cNvSpPr txBox="1"/>
          <p:nvPr/>
        </p:nvSpPr>
        <p:spPr>
          <a:xfrm>
            <a:off x="-1256943" y="6532315"/>
            <a:ext cx="740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30</a:t>
            </a:r>
            <a:r>
              <a:rPr lang="en-GB" sz="3200" dirty="0" smtClean="0"/>
              <a:t>°</a:t>
            </a:r>
            <a:endParaRPr lang="en-GB" sz="3200" dirty="0"/>
          </a:p>
        </p:txBody>
      </p:sp>
      <p:sp>
        <p:nvSpPr>
          <p:cNvPr id="289" name="TextBox 288"/>
          <p:cNvSpPr txBox="1"/>
          <p:nvPr/>
        </p:nvSpPr>
        <p:spPr>
          <a:xfrm>
            <a:off x="-1256943" y="-230652"/>
            <a:ext cx="740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30</a:t>
            </a:r>
            <a:r>
              <a:rPr lang="en-GB" sz="3200" dirty="0" smtClean="0"/>
              <a:t>°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45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35368" y="1738548"/>
            <a:ext cx="3560864" cy="338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8399144" y="-4229100"/>
            <a:ext cx="0" cy="15059025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0" y="3428628"/>
            <a:ext cx="9906000" cy="0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>
            <a:spLocks noChangeAspect="1"/>
          </p:cNvSpPr>
          <p:nvPr/>
        </p:nvSpPr>
        <p:spPr>
          <a:xfrm>
            <a:off x="3395823" y="-1572045"/>
            <a:ext cx="10008000" cy="10008000"/>
          </a:xfrm>
          <a:prstGeom prst="ellips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1415823" y="-3555656"/>
            <a:ext cx="13968000" cy="13968000"/>
          </a:xfrm>
          <a:prstGeom prst="ellips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1055823" y="3071955"/>
            <a:ext cx="2702277" cy="720000"/>
            <a:chOff x="1055823" y="3071955"/>
            <a:chExt cx="2702277" cy="720000"/>
          </a:xfrm>
        </p:grpSpPr>
        <p:grpSp>
          <p:nvGrpSpPr>
            <p:cNvPr id="17" name="Group 16"/>
            <p:cNvGrpSpPr/>
            <p:nvPr/>
          </p:nvGrpSpPr>
          <p:grpSpPr>
            <a:xfrm>
              <a:off x="3038100" y="3071955"/>
              <a:ext cx="720000" cy="720000"/>
              <a:chOff x="4233000" y="2077097"/>
              <a:chExt cx="720000" cy="720000"/>
            </a:xfrm>
          </p:grpSpPr>
          <p:sp>
            <p:nvSpPr>
              <p:cNvPr id="13" name="Oval 12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1055823" y="3071955"/>
              <a:ext cx="720000" cy="720000"/>
              <a:chOff x="4233000" y="2077097"/>
              <a:chExt cx="720000" cy="720000"/>
            </a:xfrm>
          </p:grpSpPr>
          <p:sp>
            <p:nvSpPr>
              <p:cNvPr id="19" name="Oval 18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2046962" y="3071955"/>
              <a:ext cx="720000" cy="720000"/>
              <a:chOff x="4233000" y="2077097"/>
              <a:chExt cx="720000" cy="720000"/>
            </a:xfrm>
          </p:grpSpPr>
          <p:sp>
            <p:nvSpPr>
              <p:cNvPr id="23" name="Oval 22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up 68"/>
          <p:cNvGrpSpPr/>
          <p:nvPr/>
        </p:nvGrpSpPr>
        <p:grpSpPr>
          <a:xfrm>
            <a:off x="1108379" y="3932345"/>
            <a:ext cx="2721325" cy="720000"/>
            <a:chOff x="1108379" y="3932345"/>
            <a:chExt cx="2721325" cy="720000"/>
          </a:xfrm>
        </p:grpSpPr>
        <p:grpSp>
          <p:nvGrpSpPr>
            <p:cNvPr id="28" name="Group 27"/>
            <p:cNvGrpSpPr/>
            <p:nvPr/>
          </p:nvGrpSpPr>
          <p:grpSpPr>
            <a:xfrm>
              <a:off x="3109704" y="3932345"/>
              <a:ext cx="720000" cy="720000"/>
              <a:chOff x="4233000" y="2077097"/>
              <a:chExt cx="720000" cy="720000"/>
            </a:xfrm>
          </p:grpSpPr>
          <p:sp>
            <p:nvSpPr>
              <p:cNvPr id="37" name="Oval 36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/>
            <p:cNvGrpSpPr/>
            <p:nvPr/>
          </p:nvGrpSpPr>
          <p:grpSpPr>
            <a:xfrm>
              <a:off x="1108379" y="3932345"/>
              <a:ext cx="720000" cy="720000"/>
              <a:chOff x="4233000" y="2077097"/>
              <a:chExt cx="720000" cy="720000"/>
            </a:xfrm>
          </p:grpSpPr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2109042" y="3932345"/>
              <a:ext cx="720000" cy="720000"/>
              <a:chOff x="4233000" y="2077097"/>
              <a:chExt cx="720000" cy="720000"/>
            </a:xfrm>
          </p:grpSpPr>
          <p:sp>
            <p:nvSpPr>
              <p:cNvPr id="31" name="Oval 30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Rectangle 39"/>
          <p:cNvSpPr/>
          <p:nvPr/>
        </p:nvSpPr>
        <p:spPr>
          <a:xfrm>
            <a:off x="-1095937" y="3428345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-1095937" y="4292345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-1095937" y="5156345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1" name="Group 70"/>
          <p:cNvGrpSpPr/>
          <p:nvPr/>
        </p:nvGrpSpPr>
        <p:grpSpPr>
          <a:xfrm>
            <a:off x="1272668" y="4796734"/>
            <a:ext cx="2790374" cy="720000"/>
            <a:chOff x="1272668" y="4796734"/>
            <a:chExt cx="2790374" cy="720000"/>
          </a:xfrm>
        </p:grpSpPr>
        <p:grpSp>
          <p:nvGrpSpPr>
            <p:cNvPr id="44" name="Group 43"/>
            <p:cNvGrpSpPr/>
            <p:nvPr/>
          </p:nvGrpSpPr>
          <p:grpSpPr>
            <a:xfrm>
              <a:off x="3343042" y="4796734"/>
              <a:ext cx="720000" cy="720000"/>
              <a:chOff x="4233000" y="2077097"/>
              <a:chExt cx="720000" cy="720000"/>
            </a:xfrm>
          </p:grpSpPr>
          <p:sp>
            <p:nvSpPr>
              <p:cNvPr id="53" name="Oval 52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1272668" y="4796734"/>
              <a:ext cx="720000" cy="720000"/>
              <a:chOff x="4233000" y="2077097"/>
              <a:chExt cx="720000" cy="720000"/>
            </a:xfrm>
          </p:grpSpPr>
          <p:sp>
            <p:nvSpPr>
              <p:cNvPr id="50" name="Oval 49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2307855" y="4796734"/>
              <a:ext cx="720000" cy="720000"/>
              <a:chOff x="4233000" y="2077097"/>
              <a:chExt cx="720000" cy="720000"/>
            </a:xfrm>
          </p:grpSpPr>
          <p:sp>
            <p:nvSpPr>
              <p:cNvPr id="47" name="Oval 46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oup 69"/>
          <p:cNvGrpSpPr/>
          <p:nvPr/>
        </p:nvGrpSpPr>
        <p:grpSpPr>
          <a:xfrm>
            <a:off x="1553686" y="5659806"/>
            <a:ext cx="2921329" cy="720000"/>
            <a:chOff x="1553686" y="5659806"/>
            <a:chExt cx="2921329" cy="720000"/>
          </a:xfrm>
        </p:grpSpPr>
        <p:grpSp>
          <p:nvGrpSpPr>
            <p:cNvPr id="57" name="Group 56"/>
            <p:cNvGrpSpPr/>
            <p:nvPr/>
          </p:nvGrpSpPr>
          <p:grpSpPr>
            <a:xfrm>
              <a:off x="3755015" y="5659806"/>
              <a:ext cx="720000" cy="720000"/>
              <a:chOff x="4233000" y="2077097"/>
              <a:chExt cx="720000" cy="720000"/>
            </a:xfrm>
          </p:grpSpPr>
          <p:sp>
            <p:nvSpPr>
              <p:cNvPr id="66" name="Oval 65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>
              <a:off x="1553686" y="5659806"/>
              <a:ext cx="720000" cy="720000"/>
              <a:chOff x="4233000" y="2077097"/>
              <a:chExt cx="720000" cy="720000"/>
            </a:xfrm>
          </p:grpSpPr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2654351" y="5659806"/>
              <a:ext cx="720000" cy="720000"/>
              <a:chOff x="4233000" y="2077097"/>
              <a:chExt cx="720000" cy="720000"/>
            </a:xfrm>
          </p:grpSpPr>
          <p:sp>
            <p:nvSpPr>
              <p:cNvPr id="60" name="Oval 59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2" name="Rectangle 71"/>
          <p:cNvSpPr/>
          <p:nvPr/>
        </p:nvSpPr>
        <p:spPr>
          <a:xfrm>
            <a:off x="-1095937" y="2564344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-1095937" y="1700344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-1095937" y="836344"/>
            <a:ext cx="589660" cy="864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5" name="Group 74"/>
          <p:cNvGrpSpPr/>
          <p:nvPr/>
        </p:nvGrpSpPr>
        <p:grpSpPr>
          <a:xfrm>
            <a:off x="1108379" y="2204914"/>
            <a:ext cx="2721325" cy="720000"/>
            <a:chOff x="1108379" y="3932345"/>
            <a:chExt cx="2721325" cy="720000"/>
          </a:xfrm>
        </p:grpSpPr>
        <p:grpSp>
          <p:nvGrpSpPr>
            <p:cNvPr id="76" name="Group 75"/>
            <p:cNvGrpSpPr/>
            <p:nvPr/>
          </p:nvGrpSpPr>
          <p:grpSpPr>
            <a:xfrm>
              <a:off x="3109704" y="3932345"/>
              <a:ext cx="720000" cy="720000"/>
              <a:chOff x="4233000" y="2077097"/>
              <a:chExt cx="720000" cy="720000"/>
            </a:xfrm>
          </p:grpSpPr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/>
            <p:cNvGrpSpPr/>
            <p:nvPr/>
          </p:nvGrpSpPr>
          <p:grpSpPr>
            <a:xfrm>
              <a:off x="1108379" y="3932345"/>
              <a:ext cx="720000" cy="720000"/>
              <a:chOff x="4233000" y="2077097"/>
              <a:chExt cx="720000" cy="720000"/>
            </a:xfrm>
          </p:grpSpPr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/>
            <p:cNvGrpSpPr/>
            <p:nvPr/>
          </p:nvGrpSpPr>
          <p:grpSpPr>
            <a:xfrm>
              <a:off x="2109042" y="3932345"/>
              <a:ext cx="720000" cy="720000"/>
              <a:chOff x="4233000" y="2077097"/>
              <a:chExt cx="720000" cy="720000"/>
            </a:xfrm>
          </p:grpSpPr>
          <p:sp>
            <p:nvSpPr>
              <p:cNvPr id="79" name="Oval 78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0" name="Straight Connector 79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Group 87"/>
          <p:cNvGrpSpPr/>
          <p:nvPr/>
        </p:nvGrpSpPr>
        <p:grpSpPr>
          <a:xfrm>
            <a:off x="1272668" y="1340344"/>
            <a:ext cx="2790374" cy="720000"/>
            <a:chOff x="1272668" y="4796734"/>
            <a:chExt cx="2790374" cy="720000"/>
          </a:xfrm>
        </p:grpSpPr>
        <p:grpSp>
          <p:nvGrpSpPr>
            <p:cNvPr id="89" name="Group 88"/>
            <p:cNvGrpSpPr/>
            <p:nvPr/>
          </p:nvGrpSpPr>
          <p:grpSpPr>
            <a:xfrm>
              <a:off x="3343042" y="4796734"/>
              <a:ext cx="720000" cy="720000"/>
              <a:chOff x="4233000" y="2077097"/>
              <a:chExt cx="720000" cy="720000"/>
            </a:xfrm>
          </p:grpSpPr>
          <p:sp>
            <p:nvSpPr>
              <p:cNvPr id="98" name="Oval 97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9" name="Straight Connector 98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oup 89"/>
            <p:cNvGrpSpPr/>
            <p:nvPr/>
          </p:nvGrpSpPr>
          <p:grpSpPr>
            <a:xfrm>
              <a:off x="1272668" y="4796734"/>
              <a:ext cx="720000" cy="720000"/>
              <a:chOff x="4233000" y="2077097"/>
              <a:chExt cx="720000" cy="720000"/>
            </a:xfrm>
          </p:grpSpPr>
          <p:sp>
            <p:nvSpPr>
              <p:cNvPr id="95" name="Oval 94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/>
            <p:cNvGrpSpPr/>
            <p:nvPr/>
          </p:nvGrpSpPr>
          <p:grpSpPr>
            <a:xfrm>
              <a:off x="2307855" y="4796734"/>
              <a:ext cx="720000" cy="720000"/>
              <a:chOff x="4233000" y="2077097"/>
              <a:chExt cx="720000" cy="720000"/>
            </a:xfrm>
          </p:grpSpPr>
          <p:sp>
            <p:nvSpPr>
              <p:cNvPr id="92" name="Oval 91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1" name="Group 100"/>
          <p:cNvGrpSpPr/>
          <p:nvPr/>
        </p:nvGrpSpPr>
        <p:grpSpPr>
          <a:xfrm>
            <a:off x="1555598" y="479469"/>
            <a:ext cx="2921329" cy="720000"/>
            <a:chOff x="1553686" y="5659806"/>
            <a:chExt cx="2921329" cy="720000"/>
          </a:xfrm>
        </p:grpSpPr>
        <p:grpSp>
          <p:nvGrpSpPr>
            <p:cNvPr id="102" name="Group 101"/>
            <p:cNvGrpSpPr/>
            <p:nvPr/>
          </p:nvGrpSpPr>
          <p:grpSpPr>
            <a:xfrm>
              <a:off x="3755015" y="5659806"/>
              <a:ext cx="720000" cy="720000"/>
              <a:chOff x="4233000" y="2077097"/>
              <a:chExt cx="720000" cy="720000"/>
            </a:xfrm>
          </p:grpSpPr>
          <p:sp>
            <p:nvSpPr>
              <p:cNvPr id="111" name="Oval 110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2" name="Straight Connector 111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102"/>
            <p:cNvGrpSpPr/>
            <p:nvPr/>
          </p:nvGrpSpPr>
          <p:grpSpPr>
            <a:xfrm>
              <a:off x="1553686" y="5659806"/>
              <a:ext cx="720000" cy="720000"/>
              <a:chOff x="4233000" y="2077097"/>
              <a:chExt cx="720000" cy="720000"/>
            </a:xfrm>
          </p:grpSpPr>
          <p:sp>
            <p:nvSpPr>
              <p:cNvPr id="108" name="Oval 107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9" name="Straight Connector 108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 103"/>
            <p:cNvGrpSpPr/>
            <p:nvPr/>
          </p:nvGrpSpPr>
          <p:grpSpPr>
            <a:xfrm>
              <a:off x="2654351" y="5659806"/>
              <a:ext cx="720000" cy="720000"/>
              <a:chOff x="4233000" y="2077097"/>
              <a:chExt cx="720000" cy="720000"/>
            </a:xfrm>
          </p:grpSpPr>
          <p:sp>
            <p:nvSpPr>
              <p:cNvPr id="105" name="Oval 104"/>
              <p:cNvSpPr>
                <a:spLocks noChangeAspect="1"/>
              </p:cNvSpPr>
              <p:nvPr/>
            </p:nvSpPr>
            <p:spPr>
              <a:xfrm>
                <a:off x="4233000" y="2077097"/>
                <a:ext cx="720000" cy="72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6" name="Straight Connector 105"/>
              <p:cNvCxnSpPr/>
              <p:nvPr/>
            </p:nvCxnSpPr>
            <p:spPr>
              <a:xfrm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rot="5400000">
                <a:off x="4524125" y="2437097"/>
                <a:ext cx="13775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16" name="Straight Connector 115"/>
          <p:cNvCxnSpPr/>
          <p:nvPr/>
        </p:nvCxnSpPr>
        <p:spPr>
          <a:xfrm flipH="1" flipV="1">
            <a:off x="4535763" y="-3262944"/>
            <a:ext cx="3863381" cy="6691572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4090552" y="-3914775"/>
            <a:ext cx="740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60°</a:t>
            </a:r>
            <a:endParaRPr lang="en-GB" sz="3200" dirty="0"/>
          </a:p>
        </p:txBody>
      </p:sp>
      <p:cxnSp>
        <p:nvCxnSpPr>
          <p:cNvPr id="119" name="Straight Connector 118"/>
          <p:cNvCxnSpPr/>
          <p:nvPr/>
        </p:nvCxnSpPr>
        <p:spPr>
          <a:xfrm flipH="1">
            <a:off x="4535763" y="3428628"/>
            <a:ext cx="3863381" cy="6691572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4090552" y="10245150"/>
            <a:ext cx="740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60°</a:t>
            </a:r>
            <a:endParaRPr lang="en-GB" sz="3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396379" y="-1146435"/>
            <a:ext cx="864000" cy="864000"/>
            <a:chOff x="1396379" y="-1146435"/>
            <a:chExt cx="864000" cy="864000"/>
          </a:xfrm>
        </p:grpSpPr>
        <p:pic>
          <p:nvPicPr>
            <p:cNvPr id="1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>
              <a:stCxn id="114" idx="1"/>
              <a:endCxn id="114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Oval 116"/>
          <p:cNvSpPr>
            <a:spLocks noChangeAspect="1"/>
          </p:cNvSpPr>
          <p:nvPr/>
        </p:nvSpPr>
        <p:spPr>
          <a:xfrm>
            <a:off x="2908332" y="-2059536"/>
            <a:ext cx="10982982" cy="10982982"/>
          </a:xfrm>
          <a:prstGeom prst="ellips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900818" y="-3067050"/>
            <a:ext cx="12998010" cy="12998010"/>
          </a:xfrm>
          <a:prstGeom prst="ellips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412675" y="-2555193"/>
            <a:ext cx="11974296" cy="11974296"/>
          </a:xfrm>
          <a:prstGeom prst="ellips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1146" y="-1781595"/>
            <a:ext cx="552450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7" name="Group 126"/>
          <p:cNvGrpSpPr/>
          <p:nvPr/>
        </p:nvGrpSpPr>
        <p:grpSpPr>
          <a:xfrm>
            <a:off x="1978728" y="2997574"/>
            <a:ext cx="864000" cy="864000"/>
            <a:chOff x="1396379" y="-1146435"/>
            <a:chExt cx="864000" cy="864000"/>
          </a:xfrm>
        </p:grpSpPr>
        <p:pic>
          <p:nvPicPr>
            <p:cNvPr id="128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9" name="Straight Connector 128"/>
            <p:cNvCxnSpPr>
              <a:stCxn id="128" idx="1"/>
              <a:endCxn id="128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983823" y="2997574"/>
            <a:ext cx="864000" cy="864000"/>
            <a:chOff x="1396379" y="-1146435"/>
            <a:chExt cx="864000" cy="864000"/>
          </a:xfrm>
        </p:grpSpPr>
        <p:pic>
          <p:nvPicPr>
            <p:cNvPr id="13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3" name="Straight Connector 132"/>
            <p:cNvCxnSpPr>
              <a:stCxn id="132" idx="1"/>
              <a:endCxn id="132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5" name="Straight Connector 134"/>
          <p:cNvCxnSpPr/>
          <p:nvPr/>
        </p:nvCxnSpPr>
        <p:spPr>
          <a:xfrm flipH="1" flipV="1">
            <a:off x="377371" y="479469"/>
            <a:ext cx="8021774" cy="2949160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377371" y="3428628"/>
            <a:ext cx="8021774" cy="2949160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 rot="1196240">
            <a:off x="2349992" y="930446"/>
            <a:ext cx="864000" cy="864000"/>
            <a:chOff x="1396379" y="-1146435"/>
            <a:chExt cx="864000" cy="864000"/>
          </a:xfrm>
        </p:grpSpPr>
        <p:pic>
          <p:nvPicPr>
            <p:cNvPr id="13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0" name="Straight Connector 139"/>
            <p:cNvCxnSpPr>
              <a:stCxn id="139" idx="1"/>
              <a:endCxn id="139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Group 141"/>
          <p:cNvGrpSpPr/>
          <p:nvPr/>
        </p:nvGrpSpPr>
        <p:grpSpPr>
          <a:xfrm rot="1196240">
            <a:off x="1415191" y="587544"/>
            <a:ext cx="864000" cy="864000"/>
            <a:chOff x="1396379" y="-1146435"/>
            <a:chExt cx="864000" cy="864000"/>
          </a:xfrm>
        </p:grpSpPr>
        <p:pic>
          <p:nvPicPr>
            <p:cNvPr id="143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4" name="Straight Connector 143"/>
            <p:cNvCxnSpPr>
              <a:stCxn id="143" idx="1"/>
              <a:endCxn id="143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/>
          <p:cNvGrpSpPr/>
          <p:nvPr/>
        </p:nvGrpSpPr>
        <p:grpSpPr>
          <a:xfrm rot="20393256">
            <a:off x="2349992" y="5066428"/>
            <a:ext cx="864000" cy="864000"/>
            <a:chOff x="1396379" y="-1146435"/>
            <a:chExt cx="864000" cy="864000"/>
          </a:xfrm>
        </p:grpSpPr>
        <p:pic>
          <p:nvPicPr>
            <p:cNvPr id="147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8" name="Straight Connector 147"/>
            <p:cNvCxnSpPr>
              <a:stCxn id="147" idx="1"/>
              <a:endCxn id="147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 rot="20393256">
            <a:off x="1412812" y="5409328"/>
            <a:ext cx="864000" cy="864000"/>
            <a:chOff x="1396379" y="-1146435"/>
            <a:chExt cx="864000" cy="864000"/>
          </a:xfrm>
        </p:grpSpPr>
        <p:pic>
          <p:nvPicPr>
            <p:cNvPr id="15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379" y="-1146435"/>
              <a:ext cx="864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2" name="Straight Connector 151"/>
            <p:cNvCxnSpPr>
              <a:stCxn id="151" idx="1"/>
              <a:endCxn id="151" idx="3"/>
            </p:cNvCxnSpPr>
            <p:nvPr/>
          </p:nvCxnSpPr>
          <p:spPr>
            <a:xfrm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rot="5400000">
              <a:off x="1396379" y="-714435"/>
              <a:ext cx="86400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/>
          <p:cNvGrpSpPr/>
          <p:nvPr/>
        </p:nvGrpSpPr>
        <p:grpSpPr>
          <a:xfrm>
            <a:off x="0" y="82842"/>
            <a:ext cx="9906000" cy="101071"/>
            <a:chOff x="0" y="82842"/>
            <a:chExt cx="9906000" cy="101071"/>
          </a:xfrm>
        </p:grpSpPr>
        <p:sp>
          <p:nvSpPr>
            <p:cNvPr id="223" name="Rectangle 222"/>
            <p:cNvSpPr/>
            <p:nvPr/>
          </p:nvSpPr>
          <p:spPr>
            <a:xfrm>
              <a:off x="0" y="82842"/>
              <a:ext cx="9906000" cy="1008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Parallelogram 171"/>
            <p:cNvSpPr/>
            <p:nvPr/>
          </p:nvSpPr>
          <p:spPr>
            <a:xfrm>
              <a:off x="276905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Parallelogram 172"/>
            <p:cNvSpPr/>
            <p:nvPr/>
          </p:nvSpPr>
          <p:spPr>
            <a:xfrm>
              <a:off x="304595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Parallelogram 173"/>
            <p:cNvSpPr/>
            <p:nvPr/>
          </p:nvSpPr>
          <p:spPr>
            <a:xfrm>
              <a:off x="332286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Parallelogram 174"/>
            <p:cNvSpPr/>
            <p:nvPr/>
          </p:nvSpPr>
          <p:spPr>
            <a:xfrm>
              <a:off x="359976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Parallelogram 175"/>
            <p:cNvSpPr/>
            <p:nvPr/>
          </p:nvSpPr>
          <p:spPr>
            <a:xfrm>
              <a:off x="387667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Parallelogram 176"/>
            <p:cNvSpPr/>
            <p:nvPr/>
          </p:nvSpPr>
          <p:spPr>
            <a:xfrm>
              <a:off x="415357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Parallelogram 177"/>
            <p:cNvSpPr/>
            <p:nvPr/>
          </p:nvSpPr>
          <p:spPr>
            <a:xfrm>
              <a:off x="249214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Parallelogram 178"/>
            <p:cNvSpPr/>
            <p:nvPr/>
          </p:nvSpPr>
          <p:spPr>
            <a:xfrm>
              <a:off x="221524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Parallelogram 179"/>
            <p:cNvSpPr/>
            <p:nvPr/>
          </p:nvSpPr>
          <p:spPr>
            <a:xfrm>
              <a:off x="193833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Parallelogram 180"/>
            <p:cNvSpPr/>
            <p:nvPr/>
          </p:nvSpPr>
          <p:spPr>
            <a:xfrm>
              <a:off x="166143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Parallelogram 181"/>
            <p:cNvSpPr/>
            <p:nvPr/>
          </p:nvSpPr>
          <p:spPr>
            <a:xfrm>
              <a:off x="138452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Parallelogram 182"/>
            <p:cNvSpPr/>
            <p:nvPr/>
          </p:nvSpPr>
          <p:spPr>
            <a:xfrm>
              <a:off x="110762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Parallelogram 183"/>
            <p:cNvSpPr/>
            <p:nvPr/>
          </p:nvSpPr>
          <p:spPr>
            <a:xfrm>
              <a:off x="83071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Parallelogram 184"/>
            <p:cNvSpPr/>
            <p:nvPr/>
          </p:nvSpPr>
          <p:spPr>
            <a:xfrm>
              <a:off x="55381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Parallelogram 185"/>
            <p:cNvSpPr/>
            <p:nvPr/>
          </p:nvSpPr>
          <p:spPr>
            <a:xfrm>
              <a:off x="27690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Parallelogram 186"/>
            <p:cNvSpPr/>
            <p:nvPr/>
          </p:nvSpPr>
          <p:spPr>
            <a:xfrm>
              <a:off x="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Parallelogram 188"/>
            <p:cNvSpPr/>
            <p:nvPr/>
          </p:nvSpPr>
          <p:spPr>
            <a:xfrm>
              <a:off x="719953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Parallelogram 189"/>
            <p:cNvSpPr/>
            <p:nvPr/>
          </p:nvSpPr>
          <p:spPr>
            <a:xfrm>
              <a:off x="747643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Parallelogram 190"/>
            <p:cNvSpPr/>
            <p:nvPr/>
          </p:nvSpPr>
          <p:spPr>
            <a:xfrm>
              <a:off x="775334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Parallelogram 191"/>
            <p:cNvSpPr/>
            <p:nvPr/>
          </p:nvSpPr>
          <p:spPr>
            <a:xfrm>
              <a:off x="803024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Parallelogram 192"/>
            <p:cNvSpPr/>
            <p:nvPr/>
          </p:nvSpPr>
          <p:spPr>
            <a:xfrm>
              <a:off x="830715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Parallelogram 193"/>
            <p:cNvSpPr/>
            <p:nvPr/>
          </p:nvSpPr>
          <p:spPr>
            <a:xfrm>
              <a:off x="858405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Parallelogram 194"/>
            <p:cNvSpPr/>
            <p:nvPr/>
          </p:nvSpPr>
          <p:spPr>
            <a:xfrm>
              <a:off x="692262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Parallelogram 195"/>
            <p:cNvSpPr/>
            <p:nvPr/>
          </p:nvSpPr>
          <p:spPr>
            <a:xfrm>
              <a:off x="664572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Parallelogram 196"/>
            <p:cNvSpPr/>
            <p:nvPr/>
          </p:nvSpPr>
          <p:spPr>
            <a:xfrm>
              <a:off x="636881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Parallelogram 197"/>
            <p:cNvSpPr/>
            <p:nvPr/>
          </p:nvSpPr>
          <p:spPr>
            <a:xfrm>
              <a:off x="609191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Parallelogram 198"/>
            <p:cNvSpPr/>
            <p:nvPr/>
          </p:nvSpPr>
          <p:spPr>
            <a:xfrm>
              <a:off x="581500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Parallelogram 199"/>
            <p:cNvSpPr/>
            <p:nvPr/>
          </p:nvSpPr>
          <p:spPr>
            <a:xfrm>
              <a:off x="553810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Parallelogram 200"/>
            <p:cNvSpPr/>
            <p:nvPr/>
          </p:nvSpPr>
          <p:spPr>
            <a:xfrm>
              <a:off x="526119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Parallelogram 201"/>
            <p:cNvSpPr/>
            <p:nvPr/>
          </p:nvSpPr>
          <p:spPr>
            <a:xfrm>
              <a:off x="498429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Parallelogram 202"/>
            <p:cNvSpPr/>
            <p:nvPr/>
          </p:nvSpPr>
          <p:spPr>
            <a:xfrm>
              <a:off x="470738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Parallelogram 203"/>
            <p:cNvSpPr/>
            <p:nvPr/>
          </p:nvSpPr>
          <p:spPr>
            <a:xfrm>
              <a:off x="443048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Parallelogram 217"/>
            <p:cNvSpPr/>
            <p:nvPr/>
          </p:nvSpPr>
          <p:spPr>
            <a:xfrm>
              <a:off x="9691688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Parallelogram 218"/>
            <p:cNvSpPr/>
            <p:nvPr/>
          </p:nvSpPr>
          <p:spPr>
            <a:xfrm>
              <a:off x="941477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Parallelogram 219"/>
            <p:cNvSpPr/>
            <p:nvPr/>
          </p:nvSpPr>
          <p:spPr>
            <a:xfrm>
              <a:off x="9137865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Parallelogram 220"/>
            <p:cNvSpPr/>
            <p:nvPr/>
          </p:nvSpPr>
          <p:spPr>
            <a:xfrm>
              <a:off x="8860960" y="82842"/>
              <a:ext cx="214312" cy="101071"/>
            </a:xfrm>
            <a:prstGeom prst="parallelogram">
              <a:avLst>
                <a:gd name="adj" fmla="val 60341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4570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33</Words>
  <Application>Microsoft Office PowerPoint</Application>
  <PresentationFormat>A4 Paper (210x297 mm)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TechKnowTone</dc:creator>
  <cp:lastModifiedBy>Tony Swanwick</cp:lastModifiedBy>
  <cp:revision>87</cp:revision>
  <cp:lastPrinted>2018-02-17T09:32:47Z</cp:lastPrinted>
  <dcterms:created xsi:type="dcterms:W3CDTF">2006-08-16T00:00:00Z</dcterms:created>
  <dcterms:modified xsi:type="dcterms:W3CDTF">2018-03-01T17:21:44Z</dcterms:modified>
</cp:coreProperties>
</file>